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3" autoAdjust="0"/>
    <p:restoredTop sz="94660"/>
  </p:normalViewPr>
  <p:slideViewPr>
    <p:cSldViewPr snapToGrid="0">
      <p:cViewPr varScale="1">
        <p:scale>
          <a:sx n="64" d="100"/>
          <a:sy n="64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3D16E-6999-904E-4646-999FD8A23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F88BF-EE8E-AB7A-BF2A-8105C27AF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C69BA-BCC2-1417-89EE-C9262C84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9BA1-AA84-441F-9283-EB98792F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A6377-A8C3-DA56-C281-0399E79B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55D3-CD3B-F6AB-C462-584206C58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361D8D-2F43-614F-739F-340BFC65C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5C63C-3057-CB72-C742-187D283F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5AC6B-5088-3271-E97E-13C92D02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A7BFE-BF73-19AD-2EB8-A2E34AB7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4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C2517-64ED-4131-F9A4-A7A9DCCB60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4820B-6F4A-2FA0-1C17-245FE2955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31B10-F6E1-4541-5609-676C1C3AD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E3ED0-CC59-B94F-4086-F4143EDE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0EB2-B9B6-424F-ED83-C2C2462F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58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E9D6-215C-49FA-BB56-E71A526F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22976-40F7-75E9-2831-AAB30033B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7C22-6364-AFE9-41A7-1767C054F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42333-924B-D4C5-BFE0-05DB838F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58509-36C9-AF58-15F5-C26ED9D55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2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492F8-E948-3DF1-8581-F75BC9EC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840C0-27E6-0632-C4AD-60AA536C8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D9321-F395-B7B1-3F98-05545160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7AE36-565B-2E9C-4934-A0449C764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D5A9A-6250-D872-55AF-BDEF7D654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80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0065-B601-2204-B704-62A4D0AE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035E3-2DE1-16E2-A471-5D59BB399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CFFD5-8B00-9B3D-D67A-C4BB28CE7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C6CD7-9CE4-BEE7-D941-D740BF24A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064D3-C4F4-BE54-DC0F-4632CC189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4A823-2DDF-F30F-0EE1-6C0D0C6D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51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E24B-1B8A-8CF3-1F87-797804111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000C5-961E-98B5-3ECB-B579D9899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496AAC-9EF9-44D1-8358-ECC159160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195A5C-07BA-63B7-D205-B419B9622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76609B-0CCA-3150-1B0B-9ACB72725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0ACF5-4C56-AEFD-14C8-866123C7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5A03B1-3C76-B81D-8B06-FCA1C14A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09DA3-5A8D-D91C-56FA-535465C3D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8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C7936-671F-AC40-5E78-F411A48DA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63552-BEF9-0515-EECF-41CE04B7B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8AAA-F532-DA77-81DC-3209A356E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4ABB7-A973-FA0A-8BF2-EFDB9E28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6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19067D-7263-C59F-8008-75579D81B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FC4D07-44E0-8A89-F083-50F2682A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15FE3-FEBF-6F2B-B7F0-F62CF41F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2D425-1BD3-AC95-2D16-E42436F77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112C2-FAE0-1329-C360-55EF1E0B6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AAEE9-60CB-7A69-C46B-67A79C272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9CF9E-B314-8611-CF96-029D04C0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F1B1B-D645-65D5-7A48-CD5612BB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8B788-A7BB-0724-22F7-28430647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2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45306-B455-4D0D-683E-58C6C83D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79AAAE-3CF4-8D99-6E3B-F13BEC5E9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65D4E-641F-117A-DB86-2E6770F5E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DBC7B-16AC-F83D-7080-95B4365F5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4B4CD-D9D4-84A9-13B9-F2F3DEBA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7BEC7-5F55-BDCA-4BC4-8D5F52DF5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0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04BC76-6BA3-6953-FE54-B472C5444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DEFD5-2494-F62C-2B50-15E3B1137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DE952-4E3F-235D-A87A-F0D0F0047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8299B-41AB-5EB9-B2CF-BD894DA2E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BAD2E-1097-B96A-1DA6-7A8A47942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89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996043" y="391886"/>
            <a:ext cx="159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6F6009-A1D6-D5A8-E5E5-CBCE62621BC8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D462DAA-AF42-7AD6-F9E8-38F8232BD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9D9F185-C8DA-65AF-4FC8-3E59BBBBEE6E}"/>
                </a:ext>
              </a:extLst>
            </p:cNvPr>
            <p:cNvSpPr txBox="1"/>
            <p:nvPr/>
          </p:nvSpPr>
          <p:spPr>
            <a:xfrm>
              <a:off x="7861903" y="4227055"/>
              <a:ext cx="1347411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0.854</a:t>
              </a:r>
            </a:p>
            <a:p>
              <a:r>
                <a:rPr lang="en-GB" sz="1200" dirty="0"/>
                <a:t>PXD002222 0.810</a:t>
              </a:r>
            </a:p>
            <a:p>
              <a:r>
                <a:rPr lang="en-GB" sz="1200" dirty="0"/>
                <a:t>PXD002756 0.831</a:t>
              </a:r>
            </a:p>
            <a:p>
              <a:r>
                <a:rPr lang="en-GB" sz="1200" dirty="0"/>
                <a:t>PXD004705 0.833</a:t>
              </a:r>
            </a:p>
            <a:p>
              <a:r>
                <a:rPr lang="en-GB" sz="1200" dirty="0"/>
                <a:t>PXD004939 0.831</a:t>
              </a:r>
            </a:p>
            <a:p>
              <a:r>
                <a:rPr lang="en-GB" sz="1200" dirty="0"/>
                <a:t>PXD005241 0.777</a:t>
              </a:r>
            </a:p>
            <a:p>
              <a:r>
                <a:rPr lang="en-GB" sz="1200" dirty="0"/>
                <a:t>PXD012764 0.733</a:t>
              </a:r>
            </a:p>
            <a:p>
              <a:r>
                <a:rPr lang="en-GB" sz="1200" dirty="0"/>
                <a:t>PXD019291 0.860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31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1B8F20-A638-BB1A-190D-D3D69AFF83D1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PSM Score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D3AEB7B-2564-D68E-A5C6-466B3D673388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B797F50A-1439-1283-6061-AF8D5EBCE1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20CFD56A-DA4F-4F40-6CDE-28E5D095D13E}"/>
                </a:ext>
              </a:extLst>
            </p:cNvPr>
            <p:cNvSpPr txBox="1"/>
            <p:nvPr/>
          </p:nvSpPr>
          <p:spPr>
            <a:xfrm>
              <a:off x="7842266" y="4160973"/>
              <a:ext cx="1334392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Dataset 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0.540</a:t>
              </a:r>
            </a:p>
            <a:p>
              <a:r>
                <a:rPr lang="en-GB" sz="1200" dirty="0"/>
                <a:t>PXD002222 0.549</a:t>
              </a:r>
            </a:p>
            <a:p>
              <a:r>
                <a:rPr lang="en-GB" sz="1200" dirty="0"/>
                <a:t>PXD002756 0.527</a:t>
              </a:r>
            </a:p>
            <a:p>
              <a:r>
                <a:rPr lang="en-GB" sz="1200" dirty="0"/>
                <a:t>PXD004705 0.625</a:t>
              </a:r>
            </a:p>
            <a:p>
              <a:r>
                <a:rPr lang="en-GB" sz="1200" dirty="0"/>
                <a:t>PXD004939 0.628</a:t>
              </a:r>
            </a:p>
            <a:p>
              <a:r>
                <a:rPr lang="en-GB" sz="1200" dirty="0"/>
                <a:t>PXD005241 0.552</a:t>
              </a:r>
            </a:p>
            <a:p>
              <a:r>
                <a:rPr lang="en-GB" sz="1200" dirty="0"/>
                <a:t>PXD012764 0.549</a:t>
              </a:r>
            </a:p>
            <a:p>
              <a:r>
                <a:rPr lang="en-GB" sz="1200" dirty="0"/>
                <a:t>PXD019291 0.649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974985-515A-FD4E-5BD5-2C16166F9D4B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3262F85-F04E-C2F5-574B-E05DC84C8F20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3228D95-DC65-6A39-8874-1E540383BA1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D4A9A55-9D18-5862-283E-B63DF9F9073D}"/>
                </a:ext>
              </a:extLst>
            </p:cNvPr>
            <p:cNvSpPr txBox="1"/>
            <p:nvPr/>
          </p:nvSpPr>
          <p:spPr>
            <a:xfrm>
              <a:off x="7820449" y="4227055"/>
              <a:ext cx="1331715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0.854</a:t>
              </a:r>
            </a:p>
            <a:p>
              <a:r>
                <a:rPr lang="en-GB" sz="1200" dirty="0"/>
                <a:t>PXD002222 0.818</a:t>
              </a:r>
            </a:p>
            <a:p>
              <a:r>
                <a:rPr lang="en-GB" sz="1200" dirty="0"/>
                <a:t>PXD002756 0.834</a:t>
              </a:r>
            </a:p>
            <a:p>
              <a:r>
                <a:rPr lang="en-GB" sz="1200" dirty="0"/>
                <a:t>PXD004705 0.838</a:t>
              </a:r>
            </a:p>
            <a:p>
              <a:r>
                <a:rPr lang="en-GB" sz="1200" dirty="0"/>
                <a:t>PXD004939 0.836</a:t>
              </a:r>
            </a:p>
            <a:p>
              <a:r>
                <a:rPr lang="en-GB" sz="1200" dirty="0"/>
                <a:t>PXD005241 0.780</a:t>
              </a:r>
            </a:p>
            <a:p>
              <a:r>
                <a:rPr lang="en-GB" sz="1200" dirty="0"/>
                <a:t>PXD012764 0.742</a:t>
              </a:r>
            </a:p>
            <a:p>
              <a:r>
                <a:rPr lang="en-GB" sz="1200" dirty="0"/>
                <a:t>PXD019291 0.865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437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no choice peptides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34BD062-B670-50C5-E361-902E95FD05B2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4C41991-2A63-9864-9D9A-7A0002B422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52AA4106-7BC0-E42E-43C2-DDB9E7312965}"/>
                </a:ext>
              </a:extLst>
            </p:cNvPr>
            <p:cNvSpPr txBox="1"/>
            <p:nvPr/>
          </p:nvSpPr>
          <p:spPr>
            <a:xfrm>
              <a:off x="7811178" y="4227055"/>
              <a:ext cx="1458231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0.881</a:t>
              </a:r>
            </a:p>
            <a:p>
              <a:r>
                <a:rPr lang="en-GB" sz="1200" dirty="0"/>
                <a:t>PXD002222 0.856</a:t>
              </a:r>
            </a:p>
            <a:p>
              <a:r>
                <a:rPr lang="en-GB" sz="1200" dirty="0"/>
                <a:t>PXD002756 0.878</a:t>
              </a:r>
            </a:p>
            <a:p>
              <a:r>
                <a:rPr lang="en-GB" sz="1200" dirty="0"/>
                <a:t>PXD004705 0.882</a:t>
              </a:r>
            </a:p>
            <a:p>
              <a:r>
                <a:rPr lang="en-GB" sz="1200" dirty="0"/>
                <a:t>PXD004939 0.883</a:t>
              </a:r>
            </a:p>
            <a:p>
              <a:r>
                <a:rPr lang="en-GB" sz="1200" dirty="0"/>
                <a:t>PXD005241 0.873</a:t>
              </a:r>
            </a:p>
            <a:p>
              <a:r>
                <a:rPr lang="en-GB" sz="1200" dirty="0"/>
                <a:t>PXD012764 0.809</a:t>
              </a:r>
            </a:p>
            <a:p>
              <a:r>
                <a:rPr lang="en-GB" sz="1200" dirty="0"/>
                <a:t>PXD019291 0.902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228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PSM Score: Removing no choice peptides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6486578-2135-DCE3-1301-C28DC0AD92A7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A9F8D13-32AA-7ECC-C900-05F9EDC03F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C0418151-27ED-501C-7C80-28AD27BFCBA2}"/>
                </a:ext>
              </a:extLst>
            </p:cNvPr>
            <p:cNvSpPr txBox="1"/>
            <p:nvPr/>
          </p:nvSpPr>
          <p:spPr>
            <a:xfrm>
              <a:off x="7873585" y="4197645"/>
              <a:ext cx="1405328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0.532</a:t>
              </a:r>
            </a:p>
            <a:p>
              <a:r>
                <a:rPr lang="en-GB" sz="1200" dirty="0"/>
                <a:t>PXD002222 0.518</a:t>
              </a:r>
            </a:p>
            <a:p>
              <a:r>
                <a:rPr lang="en-GB" sz="1200" dirty="0"/>
                <a:t>PXD002756 0.519</a:t>
              </a:r>
            </a:p>
            <a:p>
              <a:r>
                <a:rPr lang="en-GB" sz="1200" dirty="0"/>
                <a:t>PXD004705 0.618</a:t>
              </a:r>
            </a:p>
            <a:p>
              <a:r>
                <a:rPr lang="en-GB" sz="1200" dirty="0"/>
                <a:t>PXD004939 0.617</a:t>
              </a:r>
            </a:p>
            <a:p>
              <a:r>
                <a:rPr lang="en-GB" sz="1200" dirty="0"/>
                <a:t>PXD005241 0.553</a:t>
              </a:r>
            </a:p>
            <a:p>
              <a:r>
                <a:rPr lang="en-GB" sz="1200" dirty="0"/>
                <a:t>PXD012764 0.545</a:t>
              </a:r>
            </a:p>
            <a:p>
              <a:r>
                <a:rPr lang="en-GB" sz="1200" dirty="0"/>
                <a:t>PXD019291 0.639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28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no choice peptides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23671F4-0F47-B647-DD3A-70906A9A29D0}"/>
              </a:ext>
            </a:extLst>
          </p:cNvPr>
          <p:cNvGrpSpPr/>
          <p:nvPr/>
        </p:nvGrpSpPr>
        <p:grpSpPr>
          <a:xfrm>
            <a:off x="2591238" y="876619"/>
            <a:ext cx="7009524" cy="5104762"/>
            <a:chOff x="2591238" y="876619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58EEC4EF-D1A0-932F-5EE2-3EEE5E1A6BF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91238" y="876619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8C9FF798-719C-65C6-60AC-B5F5CE706272}"/>
                </a:ext>
              </a:extLst>
            </p:cNvPr>
            <p:cNvSpPr txBox="1"/>
            <p:nvPr/>
          </p:nvSpPr>
          <p:spPr>
            <a:xfrm>
              <a:off x="7843603" y="4182655"/>
              <a:ext cx="1435308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0.881</a:t>
              </a:r>
            </a:p>
            <a:p>
              <a:r>
                <a:rPr lang="en-GB" sz="1200" dirty="0"/>
                <a:t>PXD002222 0.862</a:t>
              </a:r>
            </a:p>
            <a:p>
              <a:r>
                <a:rPr lang="en-GB" sz="1200" dirty="0"/>
                <a:t>PXD002756 0.883</a:t>
              </a:r>
            </a:p>
            <a:p>
              <a:r>
                <a:rPr lang="en-GB" sz="1200" dirty="0"/>
                <a:t>PXD004705 0.885</a:t>
              </a:r>
            </a:p>
            <a:p>
              <a:r>
                <a:rPr lang="en-GB" sz="1200" dirty="0"/>
                <a:t>PXD004939 0.887</a:t>
              </a:r>
            </a:p>
            <a:p>
              <a:r>
                <a:rPr lang="en-GB" sz="1200" dirty="0"/>
                <a:t>PXD005241 0.875</a:t>
              </a:r>
            </a:p>
            <a:p>
              <a:r>
                <a:rPr lang="en-GB" sz="1200" dirty="0"/>
                <a:t>PXD012764 0.813</a:t>
              </a:r>
            </a:p>
            <a:p>
              <a:r>
                <a:rPr lang="en-GB" sz="1200" dirty="0"/>
                <a:t>PXD019291 0.905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03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Peptides with Alanine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8E9052-BDB4-51A7-1F02-54621586AB89}"/>
              </a:ext>
            </a:extLst>
          </p:cNvPr>
          <p:cNvGrpSpPr/>
          <p:nvPr/>
        </p:nvGrpSpPr>
        <p:grpSpPr>
          <a:xfrm>
            <a:off x="2471451" y="1050211"/>
            <a:ext cx="7009524" cy="5104762"/>
            <a:chOff x="2471451" y="1050211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43184C56-E988-5A4E-A8BD-9D04C5662A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71451" y="1050211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597D3E3-9A6F-BCB5-BB91-1B89365AC2E6}"/>
                </a:ext>
              </a:extLst>
            </p:cNvPr>
            <p:cNvSpPr txBox="1"/>
            <p:nvPr/>
          </p:nvSpPr>
          <p:spPr>
            <a:xfrm>
              <a:off x="7677373" y="4400647"/>
              <a:ext cx="1375347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0.999</a:t>
              </a:r>
            </a:p>
            <a:p>
              <a:r>
                <a:rPr lang="en-GB" sz="1200" dirty="0"/>
                <a:t>PXD002222 0.990</a:t>
              </a:r>
            </a:p>
            <a:p>
              <a:r>
                <a:rPr lang="en-GB" sz="1200" dirty="0"/>
                <a:t>PXD002756 0.990</a:t>
              </a:r>
            </a:p>
            <a:p>
              <a:r>
                <a:rPr lang="en-GB" sz="1200" dirty="0"/>
                <a:t>PXD004705 0.994</a:t>
              </a:r>
            </a:p>
            <a:p>
              <a:r>
                <a:rPr lang="en-GB" sz="1200" dirty="0"/>
                <a:t>PXD004939 0.994</a:t>
              </a:r>
            </a:p>
            <a:p>
              <a:r>
                <a:rPr lang="en-GB" sz="1200" dirty="0"/>
                <a:t>PXD005241 0.994</a:t>
              </a:r>
            </a:p>
            <a:p>
              <a:r>
                <a:rPr lang="en-GB" sz="1200" dirty="0"/>
                <a:t>PXD012764 0.996</a:t>
              </a:r>
            </a:p>
            <a:p>
              <a:r>
                <a:rPr lang="en-GB" sz="1200" dirty="0"/>
                <a:t>PXD019291 0.994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1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PSM Score: Removing Peptides with Alanine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2AD4B23-7064-27B3-7E9C-7F8D40056F46}"/>
              </a:ext>
            </a:extLst>
          </p:cNvPr>
          <p:cNvGrpSpPr/>
          <p:nvPr/>
        </p:nvGrpSpPr>
        <p:grpSpPr>
          <a:xfrm>
            <a:off x="2534088" y="1361352"/>
            <a:ext cx="7009524" cy="5104762"/>
            <a:chOff x="2534088" y="1361352"/>
            <a:chExt cx="7009524" cy="5104762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BFC1469-9F4C-5593-C6AD-553D5D4ECA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34088" y="1361352"/>
              <a:ext cx="7009524" cy="5104762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1C4201A-D6CA-9F50-B77E-6763353191D6}"/>
                </a:ext>
              </a:extLst>
            </p:cNvPr>
            <p:cNvSpPr txBox="1"/>
            <p:nvPr/>
          </p:nvSpPr>
          <p:spPr>
            <a:xfrm>
              <a:off x="7783644" y="4688734"/>
              <a:ext cx="1360356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 dirty="0"/>
                <a:t> Dataset        </a:t>
              </a:r>
              <a:r>
                <a:rPr lang="en-GB" sz="1200" dirty="0" err="1"/>
                <a:t>cor</a:t>
              </a:r>
              <a:endParaRPr lang="en-GB" sz="1200" dirty="0"/>
            </a:p>
            <a:p>
              <a:r>
                <a:rPr lang="en-GB" sz="1200" dirty="0"/>
                <a:t>PXD000923 0.842</a:t>
              </a:r>
            </a:p>
            <a:p>
              <a:r>
                <a:rPr lang="en-GB" sz="1200" dirty="0"/>
                <a:t>PXD002222 0.678</a:t>
              </a:r>
            </a:p>
            <a:p>
              <a:r>
                <a:rPr lang="en-GB" sz="1200" dirty="0"/>
                <a:t>PXD002756 0.610</a:t>
              </a:r>
            </a:p>
            <a:p>
              <a:r>
                <a:rPr lang="en-GB" sz="1200" dirty="0"/>
                <a:t>PXD004705 0.704</a:t>
              </a:r>
            </a:p>
            <a:p>
              <a:r>
                <a:rPr lang="en-GB" sz="1200" dirty="0"/>
                <a:t>PXD004939 0.691</a:t>
              </a:r>
            </a:p>
            <a:p>
              <a:r>
                <a:rPr lang="en-GB" sz="1200" dirty="0"/>
                <a:t>PXD005241 0.601</a:t>
              </a:r>
            </a:p>
            <a:p>
              <a:r>
                <a:rPr lang="en-GB" sz="1200" dirty="0"/>
                <a:t>PXD012764 0.673</a:t>
              </a:r>
            </a:p>
            <a:p>
              <a:r>
                <a:rPr lang="en-GB" sz="1200" dirty="0"/>
                <a:t>PXD019291 0.700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26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Peptides with Alanine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8A7CD23-1C85-B4AC-1FDF-36D2A4BA80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5102" y="1244012"/>
            <a:ext cx="7009524" cy="51047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5C61E2E-CC22-5A66-C10B-1A5A082033B6}"/>
              </a:ext>
            </a:extLst>
          </p:cNvPr>
          <p:cNvSpPr txBox="1"/>
          <p:nvPr/>
        </p:nvSpPr>
        <p:spPr>
          <a:xfrm>
            <a:off x="7735862" y="4594448"/>
            <a:ext cx="136035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 Dataset        </a:t>
            </a:r>
            <a:r>
              <a:rPr lang="en-GB" sz="1200" dirty="0" err="1"/>
              <a:t>cor</a:t>
            </a:r>
            <a:endParaRPr lang="en-GB" sz="1200" dirty="0"/>
          </a:p>
          <a:p>
            <a:r>
              <a:rPr lang="en-GB" sz="1200" dirty="0"/>
              <a:t>PXD000923 1.00 </a:t>
            </a:r>
          </a:p>
          <a:p>
            <a:r>
              <a:rPr lang="en-GB" sz="1200" dirty="0"/>
              <a:t>PXD002222 1.00 </a:t>
            </a:r>
          </a:p>
          <a:p>
            <a:r>
              <a:rPr lang="en-GB" sz="1200" dirty="0"/>
              <a:t>PXD002756 0.999</a:t>
            </a:r>
          </a:p>
          <a:p>
            <a:r>
              <a:rPr lang="en-GB" sz="1200" dirty="0"/>
              <a:t>PXD004705 0.999</a:t>
            </a:r>
          </a:p>
          <a:p>
            <a:r>
              <a:rPr lang="en-GB" sz="1200" dirty="0"/>
              <a:t>PXD004939 0.999</a:t>
            </a:r>
          </a:p>
          <a:p>
            <a:r>
              <a:rPr lang="en-GB" sz="1200" dirty="0"/>
              <a:t>PXD005241 0.999</a:t>
            </a:r>
          </a:p>
          <a:p>
            <a:r>
              <a:rPr lang="en-GB" sz="1200" dirty="0"/>
              <a:t>PXD012764 1.00 </a:t>
            </a:r>
          </a:p>
          <a:p>
            <a:r>
              <a:rPr lang="en-GB" sz="1200" dirty="0"/>
              <a:t>PXD019291 0.999</a:t>
            </a:r>
          </a:p>
        </p:txBody>
      </p:sp>
    </p:spTree>
    <p:extLst>
      <p:ext uri="{BB962C8B-B14F-4D97-AF65-F5344CB8AC3E}">
        <p14:creationId xmlns:p14="http://schemas.microsoft.com/office/powerpoint/2010/main" val="407701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218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Camacho</dc:creator>
  <cp:lastModifiedBy>Martin Camacho, Oscar Jorge</cp:lastModifiedBy>
  <cp:revision>6</cp:revision>
  <dcterms:created xsi:type="dcterms:W3CDTF">2023-10-31T10:41:47Z</dcterms:created>
  <dcterms:modified xsi:type="dcterms:W3CDTF">2023-11-06T23:19:18Z</dcterms:modified>
</cp:coreProperties>
</file>